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Breast Cancer Classification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desktop app classifies breast cancer tumors as benign or malignant.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 Python and PyQt5, it aids healthcare professionals in diagnosis.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Work and Enhancements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428423" y="2408634"/>
            <a:ext cx="283166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Additional Algorithms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Incorporate more classification methods to improve accuracy.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64284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Cross-Validation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to ensure model robustness and generalization.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64284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GUI Enhancements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user experience and interface design.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4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Web Deployment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 the application accessible online for wider use.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Objectives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9114" y="1780342"/>
            <a:ext cx="7618571" cy="1255752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466999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GUI Development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6999" y="2469475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an intuitive desktop app for breast cancer classification.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9114" y="3253978"/>
            <a:ext cx="7618571" cy="1255752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6466999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Preprocessing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66999" y="3943112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scaling and fuzzy feature engineering techniques.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9114" y="4727615"/>
            <a:ext cx="7618571" cy="1255752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6466999" y="4945499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Training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6999" y="5416748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Decision Tree Classifier with hyperparameter tuning.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9114" y="6201251"/>
            <a:ext cx="7618571" cy="1255752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6466999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Visualization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66999" y="6890385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interactive visualizations for exploration and evaluation.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789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and Preprocessing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2969"/>
            <a:ext cx="7010400" cy="86029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97368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Details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100273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UCI Breast Cancer Wisconsin dataset with 569 instances and 30 features.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6835" y="1031081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Labels indicate malignant (M) or benign (B) tumors.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7461171" y="9736812"/>
            <a:ext cx="145553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Preprocessing Steps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61171" y="100273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Loading and label encoding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7461171" y="1024842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Splitting into training and testing sets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7461171" y="1046952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Scaling features with Min-Max normalization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9374"/>
            <a:ext cx="7462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Fuzzy Feature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58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Applied fuzzy logic to radius1, area1, and texture1 features.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Computed low, medium, and high membership functions using triangular shapes.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57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captures uncertainty and improves classification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260"/>
            <a:ext cx="7068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Training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983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Decision Tree Classifier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Chosen for interpretability and effectiveness.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9" name="Text 6"/>
          <p:cNvSpPr/>
          <p:nvPr/>
        </p:nvSpPr>
        <p:spPr>
          <a:xfrm>
            <a:off x="10285274" y="2983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Hill Climbing and Grid Search to optimize tree depth.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4486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484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Optimal Model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Selected based on balanced accuracy and complexity.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Evaluation Metrics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2969"/>
            <a:ext cx="6896100" cy="94411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105750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Accuracy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10865525"/>
            <a:ext cx="3251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overall model correctness.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32753" y="105750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Precision &amp; Recall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932753" y="10865525"/>
            <a:ext cx="32515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 correct identification of malignant and benign cases.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7468672" y="105750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Confusion Matrix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68672" y="10865525"/>
            <a:ext cx="3251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Visualizes true vs. predicted classifications.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11004590" y="10575012"/>
            <a:ext cx="147304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Classification Report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11004590" y="10865525"/>
            <a:ext cx="3251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Summarizes precision, recall, and F1-score per class.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Application Features Overview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Exploration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 dataset, view data info and tables.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Visualizations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features and display various plots.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Training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max tree depth, train model, and view results.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Evaluation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metrics, plot, and analyze results.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7121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Results and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achieved high accuracy on training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set evaluation showed good precision and recall.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validate the model as a diagnostic support tool.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 integrates preprocessing, fuzzy features, decision tree training, and evaluation.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offers a user-friendly GUI to assist early detection and diagnosis accuracy.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2025-05-19T20:54:42Z</dcterms:created>
  <dcterms:modified xsi:type="dcterms:W3CDTF">2025-05-19T20:54:42Z</dcterms:modified>
</cp:coreProperties>
</file>